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58" r:id="rId4"/>
    <p:sldId id="257" r:id="rId5"/>
    <p:sldId id="264" r:id="rId6"/>
    <p:sldId id="259" r:id="rId7"/>
    <p:sldId id="262" r:id="rId8"/>
    <p:sldId id="260" r:id="rId9"/>
    <p:sldId id="275" r:id="rId10"/>
    <p:sldId id="261" r:id="rId11"/>
    <p:sldId id="263" r:id="rId12"/>
    <p:sldId id="265" r:id="rId13"/>
    <p:sldId id="272" r:id="rId14"/>
    <p:sldId id="266" r:id="rId15"/>
    <p:sldId id="267" r:id="rId16"/>
    <p:sldId id="268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5CE1F-6A4B-1347-B049-28E23F9CB0CF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4276F-9EB1-B54D-90E8-F47B0B15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6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E4A42F-7815-064E-9469-F127ADD61FF0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8/9/16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choology.com/home" TargetMode="External"/><Relationship Id="rId4" Type="http://schemas.openxmlformats.org/officeDocument/2006/relationships/hyperlink" Target="https://accounts.google.com/ServiceLogin?service=classroom&amp;continue=https://classroom.google.com/u/0/&amp;followup=https://classroom.google.com/u/0/&amp;passive=true&amp;go=true&amp;authuser=0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dmodo.com/hom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dv5eciylzmwj/absolute-rule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ymbaloo.com/home/mix/13ePLPfDF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e.org/search/search&amp;keyword_search_category_name=yes&amp;keywords=contracts/" TargetMode="External"/><Relationship Id="rId4" Type="http://schemas.openxmlformats.org/officeDocument/2006/relationships/hyperlink" Target="http://bie.org/objects/cat/planning_form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e.org/project_sear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r5jdchxlccri/frederick-william-of-prussia/" TargetMode="External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629432453450968854.weebly.com/uploads/1/4/4/8/14481026/imperialism_webquest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mdb.com/rg/mediaindex/thumbnail/media/rm1503631360/nm0000054" TargetMode="External"/><Relationship Id="rId12" Type="http://schemas.openxmlformats.org/officeDocument/2006/relationships/image" Target="../media/image23.jpeg"/><Relationship Id="rId13" Type="http://schemas.openxmlformats.org/officeDocument/2006/relationships/image" Target="../media/image24.jpeg"/><Relationship Id="rId14" Type="http://schemas.openxmlformats.org/officeDocument/2006/relationships/hyperlink" Target="http://z.about.com/d/womenshistory/1/0/z/I/jackie_kennedy.jpg" TargetMode="External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Relationship Id="rId4" Type="http://schemas.openxmlformats.org/officeDocument/2006/relationships/slide" Target="slide4.xml"/><Relationship Id="rId5" Type="http://schemas.openxmlformats.org/officeDocument/2006/relationships/slide" Target="slide3.xml"/><Relationship Id="rId6" Type="http://schemas.openxmlformats.org/officeDocument/2006/relationships/image" Target="../media/image20.jpeg"/><Relationship Id="rId7" Type="http://schemas.openxmlformats.org/officeDocument/2006/relationships/hyperlink" Target="http://upload.wikimedia.org/wikipedia/commons/c/c3/37_Lyndon_Johnson_3x4.jpg" TargetMode="External"/><Relationship Id="rId8" Type="http://schemas.openxmlformats.org/officeDocument/2006/relationships/image" Target="../media/image21.jpeg"/><Relationship Id="rId9" Type="http://schemas.openxmlformats.org/officeDocument/2006/relationships/hyperlink" Target="http://www.imdb.com/rg/mediaindex/thumbnail/media/rm1416206336/nm0000069" TargetMode="External"/><Relationship Id="rId10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atchell@vvuhsd.org" TargetMode="External"/><Relationship Id="rId3" Type="http://schemas.openxmlformats.org/officeDocument/2006/relationships/hyperlink" Target="http://www.tinyurl.com/jyq488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atchell@vvuhsd.org" TargetMode="External"/><Relationship Id="rId3" Type="http://schemas.openxmlformats.org/officeDocument/2006/relationships/hyperlink" Target="http://www.tinyurl.com/jyq488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mmonsensemedia.org/blog/7-rules-to-teach-kids-online-etiquette" TargetMode="Externa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redink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remind.com/classes/europea/messages/announcements/everyone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mind.com/classes/europea/messages/announcements/everyone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in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Hatchell</a:t>
            </a:r>
          </a:p>
          <a:p>
            <a:r>
              <a:rPr lang="en-US" dirty="0" smtClean="0"/>
              <a:t>Victor Valley High School </a:t>
            </a:r>
          </a:p>
          <a:p>
            <a:r>
              <a:rPr lang="en-US" dirty="0" smtClean="0"/>
              <a:t>Fall 2016 Technology Prof. Dev.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9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Similar to Remind.  </a:t>
            </a:r>
          </a:p>
          <a:p>
            <a:r>
              <a:rPr lang="en-US" sz="2800" dirty="0" smtClean="0"/>
              <a:t>No individual communication.</a:t>
            </a:r>
          </a:p>
          <a:p>
            <a:r>
              <a:rPr lang="en-US" sz="2800" dirty="0" smtClean="0"/>
              <a:t>No control over who joins.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Thank you Henry </a:t>
            </a:r>
            <a:r>
              <a:rPr lang="en-US" dirty="0" err="1" smtClean="0"/>
              <a:t>Citarella</a:t>
            </a:r>
            <a:r>
              <a:rPr lang="en-US" dirty="0" smtClean="0"/>
              <a:t> for letting me snag your </a:t>
            </a:r>
            <a:r>
              <a:rPr lang="en-US" dirty="0" err="1" smtClean="0"/>
              <a:t>Instagram</a:t>
            </a:r>
            <a:r>
              <a:rPr lang="en-US" dirty="0" smtClean="0"/>
              <a:t>!!!</a:t>
            </a:r>
          </a:p>
          <a:p>
            <a:endParaRPr lang="en-US" dirty="0"/>
          </a:p>
        </p:txBody>
      </p:sp>
      <p:pic>
        <p:nvPicPr>
          <p:cNvPr id="5" name="Content Placeholder 4" descr="IMG_607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9232"/>
          <a:stretch>
            <a:fillRect/>
          </a:stretch>
        </p:blipFill>
        <p:spPr>
          <a:xfrm>
            <a:off x="5394960" y="0"/>
            <a:ext cx="3749040" cy="4102100"/>
          </a:xfrm>
        </p:spPr>
      </p:pic>
      <p:pic>
        <p:nvPicPr>
          <p:cNvPr id="6" name="Picture 5" descr="IMG_607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-1746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Social Media Platform</a:t>
            </a:r>
          </a:p>
          <a:p>
            <a:r>
              <a:rPr lang="en-US" dirty="0" smtClean="0"/>
              <a:t>Can be used for classroom use.</a:t>
            </a:r>
          </a:p>
          <a:p>
            <a:r>
              <a:rPr lang="en-US" dirty="0" smtClean="0"/>
              <a:t>Page must be dedicated to classroom.  </a:t>
            </a:r>
          </a:p>
          <a:p>
            <a:r>
              <a:rPr lang="en-US" dirty="0" smtClean="0"/>
              <a:t>Twitter can use #</a:t>
            </a:r>
            <a:r>
              <a:rPr lang="en-US" dirty="0" err="1" smtClean="0"/>
              <a:t>hashtags</a:t>
            </a:r>
            <a:r>
              <a:rPr lang="en-US" dirty="0" smtClean="0"/>
              <a:t> to create online dialogs.  </a:t>
            </a:r>
            <a:endParaRPr lang="en-US" dirty="0"/>
          </a:p>
        </p:txBody>
      </p:sp>
      <p:pic>
        <p:nvPicPr>
          <p:cNvPr id="5" name="Content Placeholder 4" descr="IMG_607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9232"/>
          <a:stretch>
            <a:fillRect/>
          </a:stretch>
        </p:blipFill>
        <p:spPr>
          <a:xfrm>
            <a:off x="4823459" y="2095500"/>
            <a:ext cx="4271352" cy="4673600"/>
          </a:xfrm>
        </p:spPr>
      </p:pic>
    </p:spTree>
    <p:extLst>
      <p:ext uri="{BB962C8B-B14F-4D97-AF65-F5344CB8AC3E}">
        <p14:creationId xmlns:p14="http://schemas.microsoft.com/office/powerpoint/2010/main" val="328321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Learning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Edmodo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hlinkClick r:id="rId3"/>
              </a:rPr>
              <a:t>Schoology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Google Classroom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Create Classrooms</a:t>
            </a:r>
          </a:p>
          <a:p>
            <a:r>
              <a:rPr lang="en-US" dirty="0" smtClean="0"/>
              <a:t>Post assignments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APP Integration (for Android and Apple-for students &amp; teachers!)</a:t>
            </a:r>
          </a:p>
          <a:p>
            <a:r>
              <a:rPr lang="en-US" dirty="0" smtClean="0"/>
              <a:t>Teacher Communities (</a:t>
            </a:r>
            <a:r>
              <a:rPr lang="en-US" dirty="0" err="1" smtClean="0"/>
              <a:t>Edmodo</a:t>
            </a:r>
            <a:r>
              <a:rPr lang="en-US" dirty="0" smtClean="0"/>
              <a:t> &amp; </a:t>
            </a:r>
            <a:r>
              <a:rPr lang="en-US" dirty="0" err="1" smtClean="0"/>
              <a:t>Schoology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8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Prezi’s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way to PowerPoint.</a:t>
            </a:r>
          </a:p>
          <a:p>
            <a:pPr lvl="1"/>
            <a:r>
              <a:rPr lang="en-US" dirty="0" smtClean="0"/>
              <a:t>A bit more fun than the usual….for you and them!</a:t>
            </a:r>
          </a:p>
          <a:p>
            <a:pPr lvl="1"/>
            <a:r>
              <a:rPr lang="en-US" dirty="0"/>
              <a:t>It is free for teachers &amp; students.</a:t>
            </a:r>
          </a:p>
          <a:p>
            <a:pPr lvl="1"/>
            <a:r>
              <a:rPr lang="en-US" dirty="0"/>
              <a:t>Also </a:t>
            </a:r>
            <a:r>
              <a:rPr lang="en-US" dirty="0" err="1"/>
              <a:t>PowerPoints</a:t>
            </a:r>
            <a:r>
              <a:rPr lang="en-US" dirty="0"/>
              <a:t> can be imported!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Student Example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7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Symbaloo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Webpages organized per class.</a:t>
            </a:r>
          </a:p>
          <a:p>
            <a:r>
              <a:rPr lang="en-US" dirty="0" smtClean="0"/>
              <a:t>Easy to add &amp; customize.</a:t>
            </a:r>
          </a:p>
          <a:p>
            <a:r>
              <a:rPr lang="en-US" dirty="0" smtClean="0"/>
              <a:t>Create individual pages for each subject.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Google Websites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Weebly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Building a webpage can be of great assistance to your classroom.</a:t>
            </a:r>
          </a:p>
          <a:p>
            <a:r>
              <a:rPr lang="en-US" sz="2800" dirty="0" err="1" smtClean="0"/>
              <a:t>Weebly</a:t>
            </a:r>
            <a:r>
              <a:rPr lang="en-US" sz="2800" dirty="0" smtClean="0"/>
              <a:t> is easier to use….and its free.  </a:t>
            </a:r>
          </a:p>
          <a:p>
            <a:endParaRPr lang="en-US" sz="2800" dirty="0"/>
          </a:p>
          <a:p>
            <a:r>
              <a:rPr lang="en-US" sz="2800" dirty="0" smtClean="0"/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68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PBL-</a:t>
            </a:r>
            <a:r>
              <a:rPr lang="en-US" dirty="0" smtClean="0">
                <a:hlinkClick r:id="rId2"/>
              </a:rPr>
              <a:t>Buck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Rubrics-Contracts-</a:t>
            </a:r>
            <a:r>
              <a:rPr lang="en-US" dirty="0" smtClean="0">
                <a:hlinkClick r:id="rId3"/>
              </a:rPr>
              <a:t>Responsibilities Group Projects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4"/>
              </a:rPr>
              <a:t>Project Based Learning</a:t>
            </a:r>
            <a:endParaRPr lang="en-US" dirty="0" smtClean="0"/>
          </a:p>
          <a:p>
            <a:r>
              <a:rPr lang="en-US" dirty="0" smtClean="0"/>
              <a:t>Flips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WebQuests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Resumes! (</a:t>
            </a:r>
            <a:r>
              <a:rPr lang="en-US" dirty="0" smtClean="0">
                <a:hlinkClick r:id="rId3"/>
              </a:rPr>
              <a:t>Prezi!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perialism WebQuest.pd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7732"/>
          <a:stretch>
            <a:fillRect/>
          </a:stretch>
        </p:blipFill>
        <p:spPr>
          <a:xfrm>
            <a:off x="4533900" y="1619922"/>
            <a:ext cx="4787246" cy="5238078"/>
          </a:xfrm>
        </p:spPr>
      </p:pic>
    </p:spTree>
    <p:extLst>
      <p:ext uri="{BB962C8B-B14F-4D97-AF65-F5344CB8AC3E}">
        <p14:creationId xmlns:p14="http://schemas.microsoft.com/office/powerpoint/2010/main" val="233940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create a Facebook Page Presentation </a:t>
            </a:r>
          </a:p>
          <a:p>
            <a:endParaRPr lang="en-US" dirty="0"/>
          </a:p>
          <a:p>
            <a:r>
              <a:rPr lang="en-US" dirty="0" smtClean="0"/>
              <a:t>Provide students with a format via power point either linked to a learning platform or on your website.</a:t>
            </a:r>
          </a:p>
          <a:p>
            <a:endParaRPr lang="en-US" dirty="0"/>
          </a:p>
          <a:p>
            <a:r>
              <a:rPr lang="en-US" dirty="0" smtClean="0"/>
              <a:t>It will look somewhat like this…..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9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</a:rPr>
              <a:t>John F. Kennedy</a:t>
            </a:r>
            <a:r>
              <a:rPr lang="en-US" sz="1000" dirty="0">
                <a:latin typeface="Arial" charset="0"/>
              </a:rPr>
              <a:t> is preparing to sign the Nuclear Test Ban Treaty</a:t>
            </a:r>
            <a:endParaRPr lang="en-US" sz="1400" dirty="0">
              <a:latin typeface="Arial" charset="0"/>
            </a:endParaRPr>
          </a:p>
        </p:txBody>
      </p:sp>
      <p:pic>
        <p:nvPicPr>
          <p:cNvPr id="2053" name="Picture 7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433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Timeline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5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About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Friends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John F. Kennedy</a:t>
            </a: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00"/>
              <a:t>View photos of JFK (5)</a:t>
            </a:r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00"/>
              <a:t>Send JFK a message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00"/>
              <a:t>Poke message</a:t>
            </a:r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/>
              <a:t>Wall</a:t>
            </a:r>
          </a:p>
        </p:txBody>
      </p:sp>
      <p:sp>
        <p:nvSpPr>
          <p:cNvPr id="2068" name="Text Box 2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/>
              <a:t>Info</a:t>
            </a:r>
          </a:p>
        </p:txBody>
      </p:sp>
      <p:sp>
        <p:nvSpPr>
          <p:cNvPr id="2069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/>
              <a:t>Photos</a:t>
            </a:r>
          </a:p>
        </p:txBody>
      </p:sp>
      <p:sp>
        <p:nvSpPr>
          <p:cNvPr id="2070" name="Text Box 25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rgbClr val="3333CC"/>
                </a:solidFill>
              </a:rPr>
              <a:t>Boxes</a:t>
            </a:r>
          </a:p>
        </p:txBody>
      </p:sp>
      <p:pic>
        <p:nvPicPr>
          <p:cNvPr id="2071" name="Picture 26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Rectangle 27"/>
          <p:cNvSpPr>
            <a:spLocks noChangeArrowheads="1"/>
          </p:cNvSpPr>
          <p:nvPr/>
        </p:nvSpPr>
        <p:spPr bwMode="auto"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/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200"/>
          </a:p>
        </p:txBody>
      </p:sp>
      <p:sp>
        <p:nvSpPr>
          <p:cNvPr id="2075" name="Text Box 30"/>
          <p:cNvSpPr txBox="1">
            <a:spLocks noChangeArrowheads="1"/>
          </p:cNvSpPr>
          <p:nvPr/>
        </p:nvSpPr>
        <p:spPr bwMode="auto">
          <a:xfrm>
            <a:off x="2133600" y="1600200"/>
            <a:ext cx="236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2076" name="Text Box 31"/>
          <p:cNvSpPr txBox="1">
            <a:spLocks noChangeArrowheads="1"/>
          </p:cNvSpPr>
          <p:nvPr/>
        </p:nvSpPr>
        <p:spPr bwMode="auto">
          <a:xfrm>
            <a:off x="7162800" y="1905000"/>
            <a:ext cx="685800" cy="244475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/>
              <a:t>Share</a:t>
            </a:r>
          </a:p>
        </p:txBody>
      </p:sp>
      <p:sp>
        <p:nvSpPr>
          <p:cNvPr id="2077" name="Text Box 33"/>
          <p:cNvSpPr txBox="1">
            <a:spLocks noChangeArrowheads="1"/>
          </p:cNvSpPr>
          <p:nvPr/>
        </p:nvSpPr>
        <p:spPr bwMode="auto">
          <a:xfrm>
            <a:off x="152400" y="3352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Information</a:t>
            </a:r>
          </a:p>
        </p:txBody>
      </p:sp>
      <p:sp>
        <p:nvSpPr>
          <p:cNvPr id="2078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Text Box 34"/>
          <p:cNvSpPr txBox="1">
            <a:spLocks noChangeArrowheads="1"/>
          </p:cNvSpPr>
          <p:nvPr/>
        </p:nvSpPr>
        <p:spPr bwMode="auto">
          <a:xfrm>
            <a:off x="152400" y="3657600"/>
            <a:ext cx="1600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>
                <a:solidFill>
                  <a:srgbClr val="959EBD"/>
                </a:solidFill>
              </a:rPr>
              <a:t>Networks</a:t>
            </a:r>
            <a:r>
              <a:rPr lang="en-US" sz="800">
                <a:solidFill>
                  <a:srgbClr val="D9DCE7"/>
                </a:solidFill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Washington D.C.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>
                <a:solidFill>
                  <a:srgbClr val="959EBD"/>
                </a:solidFill>
              </a:rPr>
              <a:t>Birthday: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May 29, 1917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>
                <a:solidFill>
                  <a:srgbClr val="959EBD"/>
                </a:solidFill>
              </a:rPr>
              <a:t>Political: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Democrat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>
                <a:solidFill>
                  <a:srgbClr val="959EBD"/>
                </a:solidFill>
              </a:rPr>
              <a:t>Religion: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Catholic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>
                <a:solidFill>
                  <a:srgbClr val="959EBD"/>
                </a:solidFill>
              </a:rPr>
              <a:t>Hometown: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Brookline, Mass.</a:t>
            </a:r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>
            <a:off x="152400" y="5181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Friends</a:t>
            </a:r>
          </a:p>
        </p:txBody>
      </p:sp>
      <p:pic>
        <p:nvPicPr>
          <p:cNvPr id="2082" name="Picture 38" descr="File:37 Lyndon Johnson 3x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3" name="Text Box 39"/>
          <p:cNvSpPr txBox="1">
            <a:spLocks noChangeArrowheads="1"/>
          </p:cNvSpPr>
          <p:nvPr/>
        </p:nvSpPr>
        <p:spPr bwMode="auto">
          <a:xfrm>
            <a:off x="152400" y="5867400"/>
            <a:ext cx="381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LBJ</a:t>
            </a:r>
          </a:p>
        </p:txBody>
      </p:sp>
      <p:pic>
        <p:nvPicPr>
          <p:cNvPr id="2084" name="Picture 41" descr="Frank Sinatra, portrait for Kings Go Forth, 1958.&#10;Vintage silver gelatin, 7x13.5, signed. $900&#10;Â© 1978 Bill Avery&#10;MPTV">
            <a:hlinkClick r:id="rId9" tooltip="Frank Sinatra, portrait for Kings Go Forth, 1958.&#10;Vintage silver gelatin, 7x13.5, signed. $900&#10;Â© 1978 Bill Avery&#10;MPTV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5318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5" name="Text Box 42"/>
          <p:cNvSpPr txBox="1">
            <a:spLocks noChangeArrowheads="1"/>
          </p:cNvSpPr>
          <p:nvPr/>
        </p:nvSpPr>
        <p:spPr bwMode="auto">
          <a:xfrm>
            <a:off x="685800" y="58674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Frank</a:t>
            </a:r>
          </a:p>
        </p:txBody>
      </p:sp>
      <p:pic>
        <p:nvPicPr>
          <p:cNvPr id="2086" name="Picture 44" descr="c. 1953&#10;Photo by Frank Powolny">
            <a:hlinkClick r:id="rId11" tooltip="c. 1953&#10;Photo by Frank Powolny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7" name="Text Box 45"/>
          <p:cNvSpPr txBox="1">
            <a:spLocks noChangeArrowheads="1"/>
          </p:cNvSpPr>
          <p:nvPr/>
        </p:nvSpPr>
        <p:spPr bwMode="auto">
          <a:xfrm>
            <a:off x="1219200" y="586740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Marilyn</a:t>
            </a:r>
          </a:p>
        </p:txBody>
      </p:sp>
      <p:pic>
        <p:nvPicPr>
          <p:cNvPr id="2088" name="Picture 49" descr="Robert F. Kennedy - Pho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937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" name="Text Box 50"/>
          <p:cNvSpPr txBox="1">
            <a:spLocks noChangeArrowheads="1"/>
          </p:cNvSpPr>
          <p:nvPr/>
        </p:nvSpPr>
        <p:spPr bwMode="auto">
          <a:xfrm>
            <a:off x="0" y="6643688"/>
            <a:ext cx="609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800"/>
              <a:t>Bobby</a:t>
            </a:r>
          </a:p>
        </p:txBody>
      </p:sp>
      <p:pic>
        <p:nvPicPr>
          <p:cNvPr id="2090" name="Picture 52" descr="A picture of First Lady Jacqueline Kennedy, wife of President John F. Kennedy">
            <a:hlinkClick r:id="rId14" tooltip="View Full-Siz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423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1" name="Text Box 53"/>
          <p:cNvSpPr txBox="1">
            <a:spLocks noChangeArrowheads="1"/>
          </p:cNvSpPr>
          <p:nvPr/>
        </p:nvSpPr>
        <p:spPr bwMode="auto">
          <a:xfrm>
            <a:off x="685800" y="6643688"/>
            <a:ext cx="533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Jackie</a:t>
            </a:r>
          </a:p>
        </p:txBody>
      </p:sp>
      <p:sp>
        <p:nvSpPr>
          <p:cNvPr id="2092" name="Rectangle 54"/>
          <p:cNvSpPr>
            <a:spLocks noChangeArrowheads="1"/>
          </p:cNvSpPr>
          <p:nvPr/>
        </p:nvSpPr>
        <p:spPr bwMode="auto">
          <a:xfrm>
            <a:off x="2590800" y="2590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John F. Kennedy</a:t>
            </a:r>
            <a:r>
              <a:rPr lang="en-US" sz="900"/>
              <a:t> is preparing to sign the Nuclear Test Ban Treaty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October 7, 1963</a:t>
            </a:r>
          </a:p>
        </p:txBody>
      </p:sp>
      <p:sp>
        <p:nvSpPr>
          <p:cNvPr id="2093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094" name="Picture 63" descr="Robert Fros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0"/>
            <a:ext cx="420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5" name="Text Box 64"/>
          <p:cNvSpPr txBox="1">
            <a:spLocks noChangeArrowheads="1"/>
          </p:cNvSpPr>
          <p:nvPr/>
        </p:nvSpPr>
        <p:spPr bwMode="auto">
          <a:xfrm>
            <a:off x="1219200" y="6643688"/>
            <a:ext cx="533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/>
              <a:t>Robert</a:t>
            </a:r>
          </a:p>
        </p:txBody>
      </p:sp>
      <p:sp>
        <p:nvSpPr>
          <p:cNvPr id="2096" name="Rectangle 67"/>
          <p:cNvSpPr>
            <a:spLocks noChangeArrowheads="1"/>
          </p:cNvSpPr>
          <p:nvPr/>
        </p:nvSpPr>
        <p:spPr bwMode="auto">
          <a:xfrm>
            <a:off x="2590800" y="3200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Bobby Kennedy to John F. Kennedy</a:t>
            </a:r>
            <a:r>
              <a:rPr lang="en-US" sz="900"/>
              <a:t> Have you finalized your plans for the Texas trip?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October 1, 1963</a:t>
            </a:r>
          </a:p>
        </p:txBody>
      </p:sp>
      <p:pic>
        <p:nvPicPr>
          <p:cNvPr id="2097" name="Picture 68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69" descr="Robert F. Kennedy - Pho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937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" name="Rectangle 70"/>
          <p:cNvSpPr>
            <a:spLocks noChangeArrowheads="1"/>
          </p:cNvSpPr>
          <p:nvPr/>
        </p:nvSpPr>
        <p:spPr bwMode="auto">
          <a:xfrm>
            <a:off x="2590800" y="3962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John F. Kennedy</a:t>
            </a:r>
            <a:r>
              <a:rPr lang="en-US" sz="900" dirty="0"/>
              <a:t> I can</a:t>
            </a:r>
            <a:r>
              <a:rPr lang="ja-JP" altLang="en-US" sz="900" dirty="0"/>
              <a:t>’</a:t>
            </a:r>
            <a:r>
              <a:rPr lang="en-US" sz="900" dirty="0"/>
              <a:t>t believe I had to actually send the National Guard to Alabama just so some kids could go to college!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/>
              <a:t>June 11, </a:t>
            </a:r>
            <a:r>
              <a:rPr lang="en-US" sz="800" dirty="0" smtClean="0"/>
              <a:t>196</a:t>
            </a:r>
            <a:endParaRPr lang="en-US" sz="800" dirty="0"/>
          </a:p>
        </p:txBody>
      </p:sp>
      <p:pic>
        <p:nvPicPr>
          <p:cNvPr id="2100" name="Picture 71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1" name="Rectangle 73"/>
          <p:cNvSpPr>
            <a:spLocks noChangeArrowheads="1"/>
          </p:cNvSpPr>
          <p:nvPr/>
        </p:nvSpPr>
        <p:spPr bwMode="auto">
          <a:xfrm>
            <a:off x="2590800" y="45720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John F. Kennedy</a:t>
            </a:r>
            <a:r>
              <a:rPr lang="en-US" sz="900"/>
              <a:t> is so glad we avoided war with the Russians!  That Crisis in Cuba had my blood boiling!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October 28, 1962</a:t>
            </a:r>
          </a:p>
        </p:txBody>
      </p:sp>
      <p:pic>
        <p:nvPicPr>
          <p:cNvPr id="2102" name="Picture 74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3" name="Rectangle 75"/>
          <p:cNvSpPr>
            <a:spLocks noChangeArrowheads="1"/>
          </p:cNvSpPr>
          <p:nvPr/>
        </p:nvSpPr>
        <p:spPr bwMode="auto">
          <a:xfrm>
            <a:off x="2590800" y="5257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John F. Kennedy</a:t>
            </a:r>
            <a:r>
              <a:rPr lang="en-US" sz="900"/>
              <a:t> hopes everyone realizes how serious I am about putting a man on the moon!!!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September 9, 1962</a:t>
            </a:r>
          </a:p>
        </p:txBody>
      </p:sp>
      <p:pic>
        <p:nvPicPr>
          <p:cNvPr id="2104" name="Picture 76" descr="President Kennedy, head and shoulders portrait photograph, looking up. Photograph distributed by the White House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4175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5" name="Rectangle 77"/>
          <p:cNvSpPr>
            <a:spLocks noChangeArrowheads="1"/>
          </p:cNvSpPr>
          <p:nvPr/>
        </p:nvSpPr>
        <p:spPr bwMode="auto">
          <a:xfrm>
            <a:off x="2590800" y="58674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/>
              <a:t>John F. Kennedy</a:t>
            </a:r>
            <a:r>
              <a:rPr lang="en-US" sz="900"/>
              <a:t> wishes the Bay of Pigs invasion had gone better!  I think Castro is going to be a major thorn in the side of the U.S.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/>
              <a:t>April 17, 1961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Sarah Hatchell</a:t>
            </a:r>
          </a:p>
          <a:p>
            <a:pPr lvl="1"/>
            <a:r>
              <a:rPr lang="en-US" dirty="0" smtClean="0"/>
              <a:t>Teaching since 2005</a:t>
            </a:r>
          </a:p>
          <a:p>
            <a:pPr lvl="1"/>
            <a:r>
              <a:rPr lang="en-US" dirty="0" smtClean="0"/>
              <a:t>Masters in Arts in Education 2009</a:t>
            </a:r>
          </a:p>
          <a:p>
            <a:pPr lvl="1"/>
            <a:r>
              <a:rPr lang="en-US" dirty="0" smtClean="0"/>
              <a:t>AP European History teacher since 2008-2009</a:t>
            </a:r>
          </a:p>
          <a:p>
            <a:pPr lvl="1"/>
            <a:r>
              <a:rPr lang="en-US" dirty="0" smtClean="0"/>
              <a:t>AVID Teacher since 2014-15 school year</a:t>
            </a:r>
          </a:p>
          <a:p>
            <a:pPr lvl="1"/>
            <a:r>
              <a:rPr lang="en-US" dirty="0" smtClean="0"/>
              <a:t>Hobbies…learning quilting. 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have any questions regarding this presentation, apps, websites, programs, etc. contact me at </a:t>
            </a:r>
            <a:r>
              <a:rPr lang="en-US" sz="2400" dirty="0" smtClean="0">
                <a:hlinkClick r:id="rId2"/>
              </a:rPr>
              <a:t>shatchell@vvuhsd.org</a:t>
            </a:r>
            <a:r>
              <a:rPr lang="en-US" sz="2400" dirty="0" smtClean="0"/>
              <a:t> or visit my webpage at: </a:t>
            </a:r>
            <a:r>
              <a:rPr lang="en-US" sz="2400" dirty="0" smtClean="0">
                <a:hlinkClick r:id="rId3"/>
              </a:rPr>
              <a:t>www.tinyurl.com/jyq488h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 is about learning to incorporate technology into the History classroom.</a:t>
            </a:r>
          </a:p>
          <a:p>
            <a:r>
              <a:rPr lang="en-US" dirty="0" smtClean="0"/>
              <a:t>Many topics will be covered. </a:t>
            </a:r>
          </a:p>
          <a:p>
            <a:pPr lvl="1"/>
            <a:r>
              <a:rPr lang="en-US" dirty="0" smtClean="0"/>
              <a:t>Apps for </a:t>
            </a:r>
            <a:r>
              <a:rPr lang="en-US" dirty="0" err="1" smtClean="0"/>
              <a:t>iPad</a:t>
            </a:r>
            <a:r>
              <a:rPr lang="en-US" dirty="0" smtClean="0"/>
              <a:t>/Android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Lesson Plan Ideas </a:t>
            </a:r>
            <a:endParaRPr lang="en-US" dirty="0"/>
          </a:p>
          <a:p>
            <a:r>
              <a:rPr lang="en-US" dirty="0" smtClean="0"/>
              <a:t>If you have any questions regarding this presentation, apps, websites, programs, etc. contact me at </a:t>
            </a:r>
            <a:r>
              <a:rPr lang="en-US" dirty="0" smtClean="0">
                <a:hlinkClick r:id="rId2"/>
              </a:rPr>
              <a:t>shatchell@vvuhsd.org</a:t>
            </a:r>
            <a:r>
              <a:rPr lang="en-US" dirty="0" smtClean="0"/>
              <a:t> or visit my webpage at: </a:t>
            </a:r>
            <a:r>
              <a:rPr lang="en-US" dirty="0" smtClean="0">
                <a:hlinkClick r:id="rId3"/>
              </a:rPr>
              <a:t>www.tinyurl.com/jyq488h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 all:</a:t>
            </a:r>
          </a:p>
          <a:p>
            <a:pPr lvl="1"/>
            <a:r>
              <a:rPr lang="en-US" dirty="0"/>
              <a:t>What is “</a:t>
            </a:r>
            <a:r>
              <a:rPr lang="en-US" dirty="0">
                <a:hlinkClick r:id="rId2"/>
              </a:rPr>
              <a:t>Netiquette</a:t>
            </a:r>
            <a:r>
              <a:rPr lang="en-US" dirty="0"/>
              <a:t>”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is it important?</a:t>
            </a:r>
          </a:p>
          <a:p>
            <a:r>
              <a:rPr lang="en-US" dirty="0" smtClean="0"/>
              <a:t>How do you enforce it?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49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APPS &amp;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Now</a:t>
            </a:r>
          </a:p>
          <a:p>
            <a:endParaRPr lang="en-US" dirty="0"/>
          </a:p>
          <a:p>
            <a:r>
              <a:rPr lang="en-US" dirty="0" smtClean="0"/>
              <a:t>CHEGG-Flashcards +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www.noredink.com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0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 (a.k.a. Remind 101)</a:t>
            </a:r>
          </a:p>
          <a:p>
            <a:endParaRPr lang="en-US" dirty="0"/>
          </a:p>
          <a:p>
            <a:r>
              <a:rPr lang="en-US" dirty="0" err="1" smtClean="0"/>
              <a:t>Instagram</a:t>
            </a:r>
            <a:r>
              <a:rPr lang="en-US" dirty="0" smtClean="0"/>
              <a:t>, Facebook, Twitter.</a:t>
            </a:r>
          </a:p>
          <a:p>
            <a:endParaRPr lang="en-US" dirty="0"/>
          </a:p>
          <a:p>
            <a:r>
              <a:rPr lang="en-US" dirty="0" smtClean="0"/>
              <a:t>These platforms allow students to check homework or contact you regarding absences.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9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hlinkClick r:id="rId2"/>
              </a:rPr>
              <a:t>Remind</a:t>
            </a:r>
            <a:r>
              <a:rPr lang="en-US" sz="4000" dirty="0" smtClean="0"/>
              <a:t> Assignments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Join Code Needed.</a:t>
            </a:r>
          </a:p>
          <a:p>
            <a:pPr lvl="1"/>
            <a:r>
              <a:rPr lang="en-US" dirty="0" smtClean="0"/>
              <a:t>Students text a number with a short phrase.</a:t>
            </a:r>
          </a:p>
          <a:p>
            <a:pPr lvl="2"/>
            <a:r>
              <a:rPr lang="en-US" dirty="0" smtClean="0"/>
              <a:t>81010</a:t>
            </a:r>
          </a:p>
          <a:p>
            <a:pPr lvl="1"/>
            <a:r>
              <a:rPr lang="en-US" dirty="0" smtClean="0"/>
              <a:t>You can set the phrase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europea</a:t>
            </a:r>
            <a:endParaRPr lang="en-US" dirty="0" smtClean="0"/>
          </a:p>
          <a:p>
            <a:r>
              <a:rPr lang="en-US" dirty="0" smtClean="0"/>
              <a:t>Push out assignments to students. </a:t>
            </a:r>
          </a:p>
          <a:p>
            <a:r>
              <a:rPr lang="en-US" dirty="0" smtClean="0"/>
              <a:t>Assignments can be scheduled.</a:t>
            </a:r>
          </a:p>
          <a:p>
            <a:r>
              <a:rPr lang="en-US" dirty="0" smtClean="0"/>
              <a:t>Images/Photos.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 descr="IMG_607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3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hlinkClick r:id="rId2"/>
              </a:rPr>
              <a:t>Remind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Center </a:t>
            </a:r>
          </a:p>
          <a:p>
            <a:pPr lvl="1"/>
            <a:r>
              <a:rPr lang="en-US" dirty="0" smtClean="0"/>
              <a:t>Secure messaging to individual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students.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Can be used with APP (on </a:t>
            </a:r>
          </a:p>
          <a:p>
            <a:pPr marL="457200" lvl="1" indent="0">
              <a:buNone/>
            </a:pPr>
            <a:r>
              <a:rPr lang="en-US" dirty="0" smtClean="0"/>
              <a:t>Android &amp; App Store)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</a:t>
            </a:r>
          </a:p>
        </p:txBody>
      </p:sp>
      <p:pic>
        <p:nvPicPr>
          <p:cNvPr id="4" name="Picture 3" descr="IMG_607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3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via Remind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9232"/>
          <a:stretch>
            <a:fillRect/>
          </a:stretch>
        </p:blipFill>
        <p:spPr bwMode="auto">
          <a:xfrm>
            <a:off x="4509636" y="1417638"/>
            <a:ext cx="4062864" cy="462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9232"/>
          <a:stretch>
            <a:fillRect/>
          </a:stretch>
        </p:blipFill>
        <p:spPr bwMode="auto">
          <a:xfrm>
            <a:off x="453555" y="1417638"/>
            <a:ext cx="3866985" cy="4621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8246</TotalTime>
  <Words>739</Words>
  <Application>Microsoft Macintosh PowerPoint</Application>
  <PresentationFormat>On-screen Show (4:3)</PresentationFormat>
  <Paragraphs>167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Travelogue</vt:lpstr>
      <vt:lpstr>Technology in History</vt:lpstr>
      <vt:lpstr>Introduction</vt:lpstr>
      <vt:lpstr>Welcome!</vt:lpstr>
      <vt:lpstr>Netiquette</vt:lpstr>
      <vt:lpstr>Useful APPS &amp; Websites</vt:lpstr>
      <vt:lpstr>Keeping Contact</vt:lpstr>
      <vt:lpstr>Remind Assignments</vt:lpstr>
      <vt:lpstr>Remind</vt:lpstr>
      <vt:lpstr>Pictures via Remind</vt:lpstr>
      <vt:lpstr>Instagram</vt:lpstr>
      <vt:lpstr>Twitter</vt:lpstr>
      <vt:lpstr>Social Learning Platforms</vt:lpstr>
      <vt:lpstr>Prezi’s</vt:lpstr>
      <vt:lpstr>Symbaloo</vt:lpstr>
      <vt:lpstr>Webpages</vt:lpstr>
      <vt:lpstr>PBL-Buck Institute</vt:lpstr>
      <vt:lpstr>Lesson Plans</vt:lpstr>
      <vt:lpstr>Facebook LP</vt:lpstr>
      <vt:lpstr>facebook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History</dc:title>
  <dc:creator>Sarah Hatchell</dc:creator>
  <cp:lastModifiedBy>Sarah Hatchell</cp:lastModifiedBy>
  <cp:revision>21</cp:revision>
  <dcterms:created xsi:type="dcterms:W3CDTF">2016-07-22T21:18:40Z</dcterms:created>
  <dcterms:modified xsi:type="dcterms:W3CDTF">2016-08-10T00:45:42Z</dcterms:modified>
</cp:coreProperties>
</file>